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4"/>
  </p:sldMasterIdLst>
  <p:notesMasterIdLst>
    <p:notesMasterId r:id="rId16"/>
  </p:notesMasterIdLst>
  <p:sldIdLst>
    <p:sldId id="256" r:id="rId5"/>
    <p:sldId id="269" r:id="rId6"/>
    <p:sldId id="259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5143500" type="screen16x9"/>
  <p:notesSz cx="6858000" cy="9144000"/>
  <p:embeddedFontLst>
    <p:embeddedFont>
      <p:font typeface="Oswald" panose="020B0604020202020204" charset="0"/>
      <p:regular r:id="rId17"/>
      <p:bold r:id="rId18"/>
    </p:embeddedFont>
    <p:embeddedFont>
      <p:font typeface="Source Sans Pro" panose="020B05030304030202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0A5DAB-F075-4C74-88F4-E6A8BCBF36F2}">
  <a:tblStyle styleId="{840A5DAB-F075-4C74-88F4-E6A8BCBF36F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4B7C201-8B25-456E-B569-4B60A433AF4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lsey Badger" userId="dc8e4f3e-1dcb-462d-9da1-41d15c7b995e" providerId="ADAL" clId="{76E170F8-4179-432C-B97F-D9C25ACFE6BE}"/>
    <pc:docChg chg="undo custSel addSld delSld modSld">
      <pc:chgData name="Kelsey Badger" userId="dc8e4f3e-1dcb-462d-9da1-41d15c7b995e" providerId="ADAL" clId="{76E170F8-4179-432C-B97F-D9C25ACFE6BE}" dt="2025-03-17T15:51:06.691" v="201" actId="164"/>
      <pc:docMkLst>
        <pc:docMk/>
      </pc:docMkLst>
      <pc:sldChg chg="addSp delSp modSp">
        <pc:chgData name="Kelsey Badger" userId="dc8e4f3e-1dcb-462d-9da1-41d15c7b995e" providerId="ADAL" clId="{76E170F8-4179-432C-B97F-D9C25ACFE6BE}" dt="2025-03-17T15:51:06.691" v="201" actId="164"/>
        <pc:sldMkLst>
          <pc:docMk/>
          <pc:sldMk cId="0" sldId="256"/>
        </pc:sldMkLst>
        <pc:spChg chg="add del mod">
          <ac:chgData name="Kelsey Badger" userId="dc8e4f3e-1dcb-462d-9da1-41d15c7b995e" providerId="ADAL" clId="{76E170F8-4179-432C-B97F-D9C25ACFE6BE}" dt="2025-03-17T15:45:34.921" v="52"/>
          <ac:spMkLst>
            <pc:docMk/>
            <pc:sldMk cId="0" sldId="256"/>
            <ac:spMk id="2" creationId="{814E02A6-932B-4EF6-99AC-F77A978837D5}"/>
          </ac:spMkLst>
        </pc:spChg>
        <pc:spChg chg="add del mod">
          <ac:chgData name="Kelsey Badger" userId="dc8e4f3e-1dcb-462d-9da1-41d15c7b995e" providerId="ADAL" clId="{76E170F8-4179-432C-B97F-D9C25ACFE6BE}" dt="2025-03-17T15:45:44.657" v="54" actId="478"/>
          <ac:spMkLst>
            <pc:docMk/>
            <pc:sldMk cId="0" sldId="256"/>
            <ac:spMk id="3" creationId="{B5310E03-0B4D-4F75-8708-BBEF7B7F72D2}"/>
          </ac:spMkLst>
        </pc:spChg>
        <pc:spChg chg="add del">
          <ac:chgData name="Kelsey Badger" userId="dc8e4f3e-1dcb-462d-9da1-41d15c7b995e" providerId="ADAL" clId="{76E170F8-4179-432C-B97F-D9C25ACFE6BE}" dt="2025-03-17T15:45:17.975" v="46"/>
          <ac:spMkLst>
            <pc:docMk/>
            <pc:sldMk cId="0" sldId="256"/>
            <ac:spMk id="4" creationId="{336C3BD5-CDAE-442F-AE64-8A7AC4678C26}"/>
          </ac:spMkLst>
        </pc:spChg>
        <pc:spChg chg="add del">
          <ac:chgData name="Kelsey Badger" userId="dc8e4f3e-1dcb-462d-9da1-41d15c7b995e" providerId="ADAL" clId="{76E170F8-4179-432C-B97F-D9C25ACFE6BE}" dt="2025-03-17T15:45:17.975" v="46"/>
          <ac:spMkLst>
            <pc:docMk/>
            <pc:sldMk cId="0" sldId="256"/>
            <ac:spMk id="5" creationId="{9F15BE3D-E6DC-4327-8AF2-FF04E707A520}"/>
          </ac:spMkLst>
        </pc:spChg>
        <pc:spChg chg="add del">
          <ac:chgData name="Kelsey Badger" userId="dc8e4f3e-1dcb-462d-9da1-41d15c7b995e" providerId="ADAL" clId="{76E170F8-4179-432C-B97F-D9C25ACFE6BE}" dt="2025-03-17T15:45:34.171" v="50"/>
          <ac:spMkLst>
            <pc:docMk/>
            <pc:sldMk cId="0" sldId="256"/>
            <ac:spMk id="7" creationId="{C39DC470-9CCE-4210-A756-4B38841B4819}"/>
          </ac:spMkLst>
        </pc:spChg>
        <pc:spChg chg="add del">
          <ac:chgData name="Kelsey Badger" userId="dc8e4f3e-1dcb-462d-9da1-41d15c7b995e" providerId="ADAL" clId="{76E170F8-4179-432C-B97F-D9C25ACFE6BE}" dt="2025-03-17T15:45:34.171" v="50"/>
          <ac:spMkLst>
            <pc:docMk/>
            <pc:sldMk cId="0" sldId="256"/>
            <ac:spMk id="8" creationId="{2CA69CFF-730A-40F3-B66C-0612B1F31581}"/>
          </ac:spMkLst>
        </pc:spChg>
        <pc:spChg chg="add mod">
          <ac:chgData name="Kelsey Badger" userId="dc8e4f3e-1dcb-462d-9da1-41d15c7b995e" providerId="ADAL" clId="{76E170F8-4179-432C-B97F-D9C25ACFE6BE}" dt="2025-03-17T15:51:06.691" v="201" actId="164"/>
          <ac:spMkLst>
            <pc:docMk/>
            <pc:sldMk cId="0" sldId="256"/>
            <ac:spMk id="9" creationId="{FA20B010-9D56-4F2A-A3C2-F1764CBF0A51}"/>
          </ac:spMkLst>
        </pc:spChg>
        <pc:spChg chg="add mod">
          <ac:chgData name="Kelsey Badger" userId="dc8e4f3e-1dcb-462d-9da1-41d15c7b995e" providerId="ADAL" clId="{76E170F8-4179-432C-B97F-D9C25ACFE6BE}" dt="2025-03-17T15:45:50.270" v="56" actId="1076"/>
          <ac:spMkLst>
            <pc:docMk/>
            <pc:sldMk cId="0" sldId="256"/>
            <ac:spMk id="10" creationId="{D61666D1-5D12-4C2F-9986-B684D10C51E9}"/>
          </ac:spMkLst>
        </pc:spChg>
        <pc:spChg chg="mod">
          <ac:chgData name="Kelsey Badger" userId="dc8e4f3e-1dcb-462d-9da1-41d15c7b995e" providerId="ADAL" clId="{76E170F8-4179-432C-B97F-D9C25ACFE6BE}" dt="2025-03-17T15:42:25.114" v="1" actId="14100"/>
          <ac:spMkLst>
            <pc:docMk/>
            <pc:sldMk cId="0" sldId="256"/>
            <ac:spMk id="464" creationId="{00000000-0000-0000-0000-000000000000}"/>
          </ac:spMkLst>
        </pc:spChg>
        <pc:grpChg chg="add mod">
          <ac:chgData name="Kelsey Badger" userId="dc8e4f3e-1dcb-462d-9da1-41d15c7b995e" providerId="ADAL" clId="{76E170F8-4179-432C-B97F-D9C25ACFE6BE}" dt="2025-03-17T15:51:06.691" v="201" actId="164"/>
          <ac:grpSpMkLst>
            <pc:docMk/>
            <pc:sldMk cId="0" sldId="256"/>
            <ac:grpSpMk id="11" creationId="{EF32A456-7535-454A-82E3-381FEB5F9A77}"/>
          </ac:grpSpMkLst>
        </pc:grpChg>
        <pc:picChg chg="add del">
          <ac:chgData name="Kelsey Badger" userId="dc8e4f3e-1dcb-462d-9da1-41d15c7b995e" providerId="ADAL" clId="{76E170F8-4179-432C-B97F-D9C25ACFE6BE}" dt="2025-03-17T15:45:41.556" v="53" actId="478"/>
          <ac:picMkLst>
            <pc:docMk/>
            <pc:sldMk cId="0" sldId="256"/>
            <ac:picMk id="6" creationId="{B6DBE86B-FB5C-44B1-A920-7C5C064C6DB7}"/>
          </ac:picMkLst>
        </pc:picChg>
        <pc:picChg chg="add del mod">
          <ac:chgData name="Kelsey Badger" userId="dc8e4f3e-1dcb-462d-9da1-41d15c7b995e" providerId="ADAL" clId="{76E170F8-4179-432C-B97F-D9C25ACFE6BE}" dt="2025-03-17T15:43:55.968" v="29"/>
          <ac:picMkLst>
            <pc:docMk/>
            <pc:sldMk cId="0" sldId="256"/>
            <ac:picMk id="1025" creationId="{DD6D627D-B8CE-4025-B21D-D2F53817FB77}"/>
          </ac:picMkLst>
        </pc:picChg>
        <pc:picChg chg="add del">
          <ac:chgData name="Kelsey Badger" userId="dc8e4f3e-1dcb-462d-9da1-41d15c7b995e" providerId="ADAL" clId="{76E170F8-4179-432C-B97F-D9C25ACFE6BE}" dt="2025-03-17T15:45:17.975" v="46"/>
          <ac:picMkLst>
            <pc:docMk/>
            <pc:sldMk cId="0" sldId="256"/>
            <ac:picMk id="1028" creationId="{91B60862-7531-4070-B68C-80051448443D}"/>
          </ac:picMkLst>
        </pc:picChg>
        <pc:picChg chg="add del">
          <ac:chgData name="Kelsey Badger" userId="dc8e4f3e-1dcb-462d-9da1-41d15c7b995e" providerId="ADAL" clId="{76E170F8-4179-432C-B97F-D9C25ACFE6BE}" dt="2025-03-17T15:45:34.171" v="50"/>
          <ac:picMkLst>
            <pc:docMk/>
            <pc:sldMk cId="0" sldId="256"/>
            <ac:picMk id="1031" creationId="{466CDE8E-49BF-43F6-B163-004D95C709A9}"/>
          </ac:picMkLst>
        </pc:picChg>
        <pc:picChg chg="add mod">
          <ac:chgData name="Kelsey Badger" userId="dc8e4f3e-1dcb-462d-9da1-41d15c7b995e" providerId="ADAL" clId="{76E170F8-4179-432C-B97F-D9C25ACFE6BE}" dt="2025-03-17T15:51:06.691" v="201" actId="164"/>
          <ac:picMkLst>
            <pc:docMk/>
            <pc:sldMk cId="0" sldId="256"/>
            <ac:picMk id="1034" creationId="{3A392E90-EF62-4E5A-8787-39C97FB4BF8A}"/>
          </ac:picMkLst>
        </pc:picChg>
      </pc:sldChg>
      <pc:sldChg chg="add del">
        <pc:chgData name="Kelsey Badger" userId="dc8e4f3e-1dcb-462d-9da1-41d15c7b995e" providerId="ADAL" clId="{76E170F8-4179-432C-B97F-D9C25ACFE6BE}" dt="2025-03-17T15:46:12.408" v="61"/>
        <pc:sldMkLst>
          <pc:docMk/>
          <pc:sldMk cId="1186074390" sldId="270"/>
        </pc:sldMkLst>
      </pc:sldChg>
    </pc:docChg>
  </pc:docChgLst>
  <pc:docChgLst>
    <pc:chgData name="Badger, Kelsey" userId="S::badger.60@osu.edu::dc8e4f3e-1dcb-462d-9da1-41d15c7b995e" providerId="AD" clId="Web-{5D9FCD76-7B61-6218-60AA-5AE66B646A82}"/>
  </pc:docChgLst>
  <pc:docChgLst>
    <pc:chgData name="Badger, Kelsey" userId="S::badger.60@osu.edu::dc8e4f3e-1dcb-462d-9da1-41d15c7b995e" providerId="AD" clId="Web-{7AC1462D-95F8-4C66-4B03-D1B8F63F66DD}"/>
  </pc:docChgLst>
  <pc:docChgLst>
    <pc:chgData name="Nutwell, Emily" userId="9ea06d6a-aaed-49a1-92e8-a39ef789d665" providerId="ADAL" clId="{67D2065E-98FB-44D8-ABF7-3467B0CC5C81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261c3127017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Google Shape;555;g261c3127017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261c3127017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261c3127017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262b36720e7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262b36720e7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26597175e45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26597175e45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261c3127017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" name="Google Shape;519;g261c3127017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61c3127017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61c3127017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2b0a7f331b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2b0a7f331b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2b0a7f331b5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1" name="Google Shape;541;g2b0a7f331b5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261c3127017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g261c3127017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05" name="Google Shape;205;p6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06" name="Google Shape;206;p6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6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6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6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10" name="Google Shape;210;p6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1" name="Google Shape;211;p6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2" name="Google Shape;212;p6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3" name="Google Shape;213;p6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214" name="Google Shape;214;p6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6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6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6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6"/>
          <p:cNvSpPr txBox="1">
            <a:spLocks noGrp="1"/>
          </p:cNvSpPr>
          <p:nvPr>
            <p:ph type="body" idx="1"/>
          </p:nvPr>
        </p:nvSpPr>
        <p:spPr>
          <a:xfrm>
            <a:off x="1131500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5" name="Google Shape;245;p6"/>
          <p:cNvSpPr txBox="1">
            <a:spLocks noGrp="1"/>
          </p:cNvSpPr>
          <p:nvPr>
            <p:ph type="body" idx="2"/>
          </p:nvPr>
        </p:nvSpPr>
        <p:spPr>
          <a:xfrm>
            <a:off x="4672563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6" name="Google Shape;246;p6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35" name="Google Shape;35;p2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6" name="Google Shape;36;p2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2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40" name="Google Shape;40;p2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Google Shape;41;p2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2" name="Google Shape;42;p2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43" name="Google Shape;43;p2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44" name="Google Shape;44;p2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Google Shape;69;p2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 txBox="1">
            <a:spLocks noGrp="1"/>
          </p:cNvSpPr>
          <p:nvPr>
            <p:ph type="ctrTitle"/>
          </p:nvPr>
        </p:nvSpPr>
        <p:spPr>
          <a:xfrm>
            <a:off x="2847975" y="3363425"/>
            <a:ext cx="56103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162" name="Google Shape;162;p5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163" name="Google Shape;163;p5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5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5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" name="Google Shape;166;p5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167" name="Google Shape;167;p5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8" name="Google Shape;168;p5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9" name="Google Shape;169;p5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70" name="Google Shape;170;p5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171" name="Google Shape;171;p5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5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5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96;p5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5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5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◉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05" name="Google Shape;205;p6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06" name="Google Shape;206;p6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6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6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6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10" name="Google Shape;210;p6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1" name="Google Shape;211;p6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2" name="Google Shape;212;p6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3" name="Google Shape;213;p6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214" name="Google Shape;214;p6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6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6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6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6"/>
          <p:cNvSpPr txBox="1">
            <a:spLocks noGrp="1"/>
          </p:cNvSpPr>
          <p:nvPr>
            <p:ph type="body" idx="1"/>
          </p:nvPr>
        </p:nvSpPr>
        <p:spPr>
          <a:xfrm>
            <a:off x="1131500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5" name="Google Shape;245;p6"/>
          <p:cNvSpPr txBox="1">
            <a:spLocks noGrp="1"/>
          </p:cNvSpPr>
          <p:nvPr>
            <p:ph type="body" idx="2"/>
          </p:nvPr>
        </p:nvSpPr>
        <p:spPr>
          <a:xfrm>
            <a:off x="4672563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6" name="Google Shape;246;p6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8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94" name="Google Shape;294;p8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95" name="Google Shape;295;p8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8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p8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8" name="Google Shape;298;p8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99" name="Google Shape;299;p8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0" name="Google Shape;300;p8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1" name="Google Shape;301;p8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02" name="Google Shape;302;p8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303" name="Google Shape;303;p8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8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8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8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8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8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8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8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8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8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8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8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8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8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8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8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8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8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8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8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8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8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8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8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8" name="Google Shape;328;p8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8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8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8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8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333" name="Google Shape;333;p8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BLANK_1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2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381000" y="7"/>
            <a:ext cx="8382000" cy="5162348"/>
            <a:chOff x="381000" y="-18750"/>
            <a:chExt cx="8382000" cy="5181000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76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8;p1"/>
            <p:cNvCxnSpPr/>
            <p:nvPr/>
          </p:nvCxnSpPr>
          <p:spPr>
            <a:xfrm>
              <a:off x="152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" name="Google Shape;9;p1"/>
            <p:cNvCxnSpPr/>
            <p:nvPr/>
          </p:nvCxnSpPr>
          <p:spPr>
            <a:xfrm>
              <a:off x="228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" name="Google Shape;10;p1"/>
            <p:cNvCxnSpPr/>
            <p:nvPr/>
          </p:nvCxnSpPr>
          <p:spPr>
            <a:xfrm>
              <a:off x="304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1;p1"/>
            <p:cNvCxnSpPr/>
            <p:nvPr/>
          </p:nvCxnSpPr>
          <p:spPr>
            <a:xfrm>
              <a:off x="381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Google Shape;12;p1"/>
            <p:cNvCxnSpPr/>
            <p:nvPr/>
          </p:nvCxnSpPr>
          <p:spPr>
            <a:xfrm>
              <a:off x="457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13;p1"/>
            <p:cNvCxnSpPr/>
            <p:nvPr/>
          </p:nvCxnSpPr>
          <p:spPr>
            <a:xfrm>
              <a:off x="533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1"/>
            <p:cNvCxnSpPr/>
            <p:nvPr/>
          </p:nvCxnSpPr>
          <p:spPr>
            <a:xfrm>
              <a:off x="609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1"/>
            <p:cNvCxnSpPr/>
            <p:nvPr/>
          </p:nvCxnSpPr>
          <p:spPr>
            <a:xfrm>
              <a:off x="685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1"/>
            <p:cNvCxnSpPr/>
            <p:nvPr/>
          </p:nvCxnSpPr>
          <p:spPr>
            <a:xfrm>
              <a:off x="762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1"/>
            <p:cNvCxnSpPr/>
            <p:nvPr/>
          </p:nvCxnSpPr>
          <p:spPr>
            <a:xfrm>
              <a:off x="838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18;p1"/>
            <p:cNvCxnSpPr/>
            <p:nvPr/>
          </p:nvCxnSpPr>
          <p:spPr>
            <a:xfrm>
              <a:off x="38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19;p1"/>
            <p:cNvCxnSpPr/>
            <p:nvPr/>
          </p:nvCxnSpPr>
          <p:spPr>
            <a:xfrm>
              <a:off x="114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0" name="Google Shape;20;p1"/>
            <p:cNvCxnSpPr/>
            <p:nvPr/>
          </p:nvCxnSpPr>
          <p:spPr>
            <a:xfrm>
              <a:off x="190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1" name="Google Shape;21;p1"/>
            <p:cNvCxnSpPr/>
            <p:nvPr/>
          </p:nvCxnSpPr>
          <p:spPr>
            <a:xfrm>
              <a:off x="266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2" name="Google Shape;22;p1"/>
            <p:cNvCxnSpPr/>
            <p:nvPr/>
          </p:nvCxnSpPr>
          <p:spPr>
            <a:xfrm>
              <a:off x="342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23;p1"/>
            <p:cNvCxnSpPr/>
            <p:nvPr/>
          </p:nvCxnSpPr>
          <p:spPr>
            <a:xfrm>
              <a:off x="419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24;p1"/>
            <p:cNvCxnSpPr/>
            <p:nvPr/>
          </p:nvCxnSpPr>
          <p:spPr>
            <a:xfrm>
              <a:off x="495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25;p1"/>
            <p:cNvCxnSpPr/>
            <p:nvPr/>
          </p:nvCxnSpPr>
          <p:spPr>
            <a:xfrm>
              <a:off x="571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26;p1"/>
            <p:cNvCxnSpPr/>
            <p:nvPr/>
          </p:nvCxnSpPr>
          <p:spPr>
            <a:xfrm>
              <a:off x="647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7;p1"/>
            <p:cNvCxnSpPr/>
            <p:nvPr/>
          </p:nvCxnSpPr>
          <p:spPr>
            <a:xfrm>
              <a:off x="723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8;p1"/>
            <p:cNvCxnSpPr/>
            <p:nvPr/>
          </p:nvCxnSpPr>
          <p:spPr>
            <a:xfrm>
              <a:off x="800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9;p1"/>
            <p:cNvCxnSpPr/>
            <p:nvPr/>
          </p:nvCxnSpPr>
          <p:spPr>
            <a:xfrm>
              <a:off x="876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0" name="Google Shape;30;p1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31" name="Google Shape;31;p1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2" name="Google Shape;32;p1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48" r:id="rId2"/>
    <p:sldLayoutId id="2147483651" r:id="rId3"/>
    <p:sldLayoutId id="2147483652" r:id="rId4"/>
    <p:sldLayoutId id="2147483654" r:id="rId5"/>
    <p:sldLayoutId id="2147483658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o.osu.edu/dhc-oe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https://creativecommons.org/licenses/by/4.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tcases.org/job-boards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berWl6qMM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3"/>
          <p:cNvSpPr txBox="1">
            <a:spLocks noGrp="1"/>
          </p:cNvSpPr>
          <p:nvPr>
            <p:ph type="ctrTitle"/>
          </p:nvPr>
        </p:nvSpPr>
        <p:spPr>
          <a:xfrm>
            <a:off x="508819" y="2927555"/>
            <a:ext cx="7949456" cy="15956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dirty="0"/>
              <a:t>Data for Healthy Communities:</a:t>
            </a:r>
            <a:br>
              <a:rPr lang="en" dirty="0"/>
            </a:br>
            <a:r>
              <a:rPr lang="en" dirty="0"/>
              <a:t>Public Interest Technology</a:t>
            </a:r>
            <a:endParaRPr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F32A456-7535-454A-82E3-381FEB5F9A77}"/>
              </a:ext>
            </a:extLst>
          </p:cNvPr>
          <p:cNvGrpSpPr/>
          <p:nvPr/>
        </p:nvGrpSpPr>
        <p:grpSpPr>
          <a:xfrm>
            <a:off x="-25810" y="4585167"/>
            <a:ext cx="9195619" cy="784830"/>
            <a:chOff x="-25810" y="4585167"/>
            <a:chExt cx="9195619" cy="784830"/>
          </a:xfrm>
        </p:grpSpPr>
        <p:sp>
          <p:nvSpPr>
            <p:cNvPr id="9" name="Rectangle 11">
              <a:extLst>
                <a:ext uri="{FF2B5EF4-FFF2-40B4-BE49-F238E27FC236}">
                  <a16:creationId xmlns:a16="http://schemas.microsoft.com/office/drawing/2014/main" id="{FA20B010-9D56-4F2A-A3C2-F1764CBF0A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5810" y="4585167"/>
              <a:ext cx="9195619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3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3"/>
                </a:rPr>
                <a:t>Data for Healthy Communities</a:t>
              </a: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: Lesson 1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Version 1.0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Created by Emily Nutwell, Kelsey Badger, &amp; Wonjung Hwang</a:t>
              </a:r>
              <a:b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Licensed for reuse under </a:t>
              </a: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4"/>
                </a:rPr>
                <a:t>CC-BY 4.0</a:t>
              </a:r>
              <a:br>
                <a:rPr kumimoji="0" lang="en-US" altLang="en-US" sz="850" b="0" i="0" u="sng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endParaRPr kumimoji="0" lang="en-US" altLang="en-US" sz="8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1034" name="Picture 1" descr="A picture containing text, clipart&#10;&#10;Description automatically generated">
              <a:hlinkClick r:id="rId4"/>
              <a:extLst>
                <a:ext uri="{FF2B5EF4-FFF2-40B4-BE49-F238E27FC236}">
                  <a16:creationId xmlns:a16="http://schemas.microsoft.com/office/drawing/2014/main" id="{3A392E90-EF62-4E5A-8787-39C97FB4BF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4897" y="4923504"/>
              <a:ext cx="549275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12">
            <a:extLst>
              <a:ext uri="{FF2B5EF4-FFF2-40B4-BE49-F238E27FC236}">
                <a16:creationId xmlns:a16="http://schemas.microsoft.com/office/drawing/2014/main" id="{D61666D1-5D12-4C2F-9986-B684D10C51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24465" y="153260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24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Let’s research!</a:t>
            </a:r>
            <a:endParaRPr sz="3000"/>
          </a:p>
        </p:txBody>
      </p:sp>
      <p:sp>
        <p:nvSpPr>
          <p:cNvPr id="551" name="Google Shape;551;p24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552" name="Google Shape;552;p24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We are going to explore PIT careers in different domain areas using the </a:t>
            </a:r>
            <a:r>
              <a:rPr lang="en" u="sng" dirty="0">
                <a:solidFill>
                  <a:srgbClr val="3468B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PIT job boards</a:t>
            </a:r>
            <a:endParaRPr dirty="0">
              <a:solidFill>
                <a:srgbClr val="3468BC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lang="en">
              <a:solidFill>
                <a:srgbClr val="3468BC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Let’s go over some examples!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25"/>
          <p:cNvSpPr txBox="1">
            <a:spLocks noGrp="1"/>
          </p:cNvSpPr>
          <p:nvPr>
            <p:ph type="title"/>
          </p:nvPr>
        </p:nvSpPr>
        <p:spPr>
          <a:xfrm>
            <a:off x="1047750" y="4055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Things you have to look for…</a:t>
            </a:r>
            <a:endParaRPr sz="3000"/>
          </a:p>
        </p:txBody>
      </p:sp>
      <p:sp>
        <p:nvSpPr>
          <p:cNvPr id="558" name="Google Shape;558;p25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559" name="Google Shape;559;p25"/>
          <p:cNvSpPr txBox="1">
            <a:spLocks noGrp="1"/>
          </p:cNvSpPr>
          <p:nvPr>
            <p:ph type="body" idx="1"/>
          </p:nvPr>
        </p:nvSpPr>
        <p:spPr>
          <a:xfrm>
            <a:off x="1131500" y="1244400"/>
            <a:ext cx="3339900" cy="27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" b="1" dirty="0"/>
              <a:t>Slide 1</a:t>
            </a:r>
            <a:endParaRPr lang="en-US" b="1" dirty="0"/>
          </a:p>
          <a:p>
            <a:pPr lvl="0" indent="-29845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100"/>
            </a:pPr>
            <a:r>
              <a:rPr lang="en" sz="1600"/>
              <a:t>Job Title</a:t>
            </a:r>
            <a:endParaRPr lang="en-US" sz="160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◉"/>
            </a:pPr>
            <a:r>
              <a:rPr lang="en" sz="1600" dirty="0"/>
              <a:t>Company Name</a:t>
            </a:r>
            <a:endParaRPr sz="160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◉"/>
            </a:pPr>
            <a:r>
              <a:rPr lang="en" sz="1600" dirty="0"/>
              <a:t>Location</a:t>
            </a:r>
            <a:endParaRPr sz="160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◉"/>
            </a:pPr>
            <a:r>
              <a:rPr lang="en" sz="1600" dirty="0"/>
              <a:t>Qualifications</a:t>
            </a:r>
            <a:endParaRPr sz="160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◉"/>
            </a:pPr>
            <a:r>
              <a:rPr lang="en" sz="1600" dirty="0"/>
              <a:t>Experience Level</a:t>
            </a:r>
            <a:endParaRPr sz="160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◉"/>
            </a:pPr>
            <a:r>
              <a:rPr lang="en" sz="1600" dirty="0"/>
              <a:t>Job Description/Responsibilities</a:t>
            </a:r>
            <a:endParaRPr sz="160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◉"/>
            </a:pPr>
            <a:r>
              <a:rPr lang="en" sz="1600" dirty="0"/>
              <a:t>Salary</a:t>
            </a:r>
            <a:endParaRPr sz="160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◉"/>
            </a:pPr>
            <a:r>
              <a:rPr lang="en" sz="1600" dirty="0"/>
              <a:t>Any additional information</a:t>
            </a:r>
            <a:endParaRPr sz="1600" dirty="0"/>
          </a:p>
        </p:txBody>
      </p:sp>
      <p:sp>
        <p:nvSpPr>
          <p:cNvPr id="560" name="Google Shape;560;p25"/>
          <p:cNvSpPr txBox="1">
            <a:spLocks noGrp="1"/>
          </p:cNvSpPr>
          <p:nvPr>
            <p:ph type="body" idx="2"/>
          </p:nvPr>
        </p:nvSpPr>
        <p:spPr>
          <a:xfrm>
            <a:off x="4672563" y="13243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Slide 2</a:t>
            </a:r>
            <a:endParaRPr b="1"/>
          </a:p>
          <a:p>
            <a:pPr marL="457200" lvl="0" indent="-2984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100"/>
              <a:buChar char="◉"/>
            </a:pPr>
            <a:r>
              <a:rPr lang="en" sz="1600"/>
              <a:t>Why are you interested in this job? What makes you think this is the right job for you?</a:t>
            </a:r>
            <a:endParaRPr sz="1600"/>
          </a:p>
          <a:p>
            <a:pPr marL="457200" lvl="0" indent="-29845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100"/>
              <a:buChar char="◉"/>
            </a:pPr>
            <a:r>
              <a:rPr lang="en" sz="1600"/>
              <a:t>How is this related to Public Interest Technology?</a:t>
            </a:r>
            <a:endParaRPr sz="1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F0514DB-D13B-4451-BF7F-11A8B3DA6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391526"/>
            <a:ext cx="6996600" cy="715800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F8F1A-D77A-46BD-8CEA-8C2206DC87B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A36C1-301E-C2C2-8ABD-BE39A94CE2F6}"/>
              </a:ext>
            </a:extLst>
          </p:cNvPr>
          <p:cNvSpPr txBox="1"/>
          <p:nvPr/>
        </p:nvSpPr>
        <p:spPr>
          <a:xfrm>
            <a:off x="884666" y="1616196"/>
            <a:ext cx="6526889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/>
              <a:t>Check access to Microsoft Excel 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/>
              <a:t>Define Public Interest Technology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/>
              <a:t>Public Interest Technology Careers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64090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16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" sz="3000" dirty="0"/>
              <a:t>Ice Breaker: Grab a Roll!</a:t>
            </a:r>
            <a:endParaRPr sz="3000" dirty="0"/>
          </a:p>
        </p:txBody>
      </p:sp>
      <p:sp>
        <p:nvSpPr>
          <p:cNvPr id="491" name="Google Shape;491;p16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492" name="Google Shape;492;p16"/>
          <p:cNvSpPr txBox="1">
            <a:spLocks noGrp="1"/>
          </p:cNvSpPr>
          <p:nvPr>
            <p:ph type="body" idx="1"/>
          </p:nvPr>
        </p:nvSpPr>
        <p:spPr>
          <a:xfrm>
            <a:off x="1075850" y="1516975"/>
            <a:ext cx="6996600" cy="295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◉"/>
            </a:pPr>
            <a:r>
              <a:rPr lang="en"/>
              <a:t>Take the roll of toilet paper</a:t>
            </a:r>
            <a:endParaRPr/>
          </a:p>
          <a:p>
            <a:pPr marL="457200" lvl="0" indent="-298450" algn="l" rtl="0">
              <a:spcBef>
                <a:spcPts val="1000"/>
              </a:spcBef>
              <a:spcAft>
                <a:spcPts val="0"/>
              </a:spcAft>
              <a:buSzPts val="1100"/>
              <a:buChar char="◉"/>
            </a:pPr>
            <a:r>
              <a:rPr lang="en"/>
              <a:t>Pull off and keep as many squares as you want. Then, hand it to the person next to you.</a:t>
            </a:r>
            <a:endParaRPr/>
          </a:p>
          <a:p>
            <a:pPr marL="914400" lvl="1" indent="-298450" algn="l" rtl="0">
              <a:spcBef>
                <a:spcPts val="1000"/>
              </a:spcBef>
              <a:spcAft>
                <a:spcPts val="0"/>
              </a:spcAft>
              <a:buSzPts val="1100"/>
              <a:buChar char="◉"/>
            </a:pPr>
            <a:r>
              <a:rPr lang="en"/>
              <a:t>Maximum: 5 squares</a:t>
            </a:r>
            <a:endParaRPr/>
          </a:p>
          <a:p>
            <a:pPr marL="457200" lvl="0" indent="-298450" algn="l" rtl="0">
              <a:spcBef>
                <a:spcPts val="1000"/>
              </a:spcBef>
              <a:spcAft>
                <a:spcPts val="1000"/>
              </a:spcAft>
              <a:buSzPts val="1100"/>
              <a:buChar char="◉"/>
            </a:pPr>
            <a:r>
              <a:rPr lang="en"/>
              <a:t>What is this for? We can’t tell you yet!</a:t>
            </a:r>
            <a:endParaRPr/>
          </a:p>
        </p:txBody>
      </p:sp>
      <p:pic>
        <p:nvPicPr>
          <p:cNvPr id="493" name="Google Shape;49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26725" y="2708150"/>
            <a:ext cx="1281850" cy="128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17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Grab a Roll!</a:t>
            </a:r>
            <a:endParaRPr sz="3000"/>
          </a:p>
        </p:txBody>
      </p:sp>
      <p:sp>
        <p:nvSpPr>
          <p:cNvPr id="499" name="Google Shape;499;p17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500" name="Google Shape;500;p17"/>
          <p:cNvSpPr txBox="1">
            <a:spLocks noGrp="1"/>
          </p:cNvSpPr>
          <p:nvPr>
            <p:ph type="body" idx="1"/>
          </p:nvPr>
        </p:nvSpPr>
        <p:spPr>
          <a:xfrm>
            <a:off x="1075850" y="1445875"/>
            <a:ext cx="6996600" cy="302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◉"/>
            </a:pPr>
            <a:r>
              <a:rPr lang="en"/>
              <a:t>Count the number of squares that you have grabbed.</a:t>
            </a:r>
            <a:endParaRPr/>
          </a:p>
          <a:p>
            <a:pPr marL="457200" lvl="0" indent="-298450" algn="l" rtl="0">
              <a:spcBef>
                <a:spcPts val="1000"/>
              </a:spcBef>
              <a:spcAft>
                <a:spcPts val="0"/>
              </a:spcAft>
              <a:buSzPts val="1100"/>
              <a:buChar char="◉"/>
            </a:pPr>
            <a:r>
              <a:rPr lang="en"/>
              <a:t>You have to tell us that number things about yourself.</a:t>
            </a:r>
            <a:endParaRPr/>
          </a:p>
          <a:p>
            <a:pPr marL="914400" lvl="1" indent="-292100" algn="l" rtl="0">
              <a:spcBef>
                <a:spcPts val="1000"/>
              </a:spcBef>
              <a:spcAft>
                <a:spcPts val="1000"/>
              </a:spcAft>
              <a:buSzPts val="1000"/>
              <a:buChar char="◉"/>
            </a:pPr>
            <a:r>
              <a:rPr lang="en" sz="1700"/>
              <a:t>For example, three squares mean you would share three things about yourself.</a:t>
            </a:r>
            <a:endParaRPr sz="17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18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/>
              <a:t>Pull out your Computer!</a:t>
            </a:r>
            <a:endParaRPr sz="3000" dirty="0"/>
          </a:p>
        </p:txBody>
      </p:sp>
      <p:sp>
        <p:nvSpPr>
          <p:cNvPr id="506" name="Google Shape;506;p18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sp>
        <p:nvSpPr>
          <p:cNvPr id="507" name="Google Shape;507;p18"/>
          <p:cNvSpPr txBox="1">
            <a:spLocks noGrp="1"/>
          </p:cNvSpPr>
          <p:nvPr>
            <p:ph type="body" idx="1"/>
          </p:nvPr>
        </p:nvSpPr>
        <p:spPr>
          <a:xfrm>
            <a:off x="1075850" y="1445875"/>
            <a:ext cx="6996600" cy="302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◉"/>
            </a:pPr>
            <a:r>
              <a:rPr lang="en" sz="1900"/>
              <a:t>Go to Launchpad</a:t>
            </a:r>
            <a:endParaRPr sz="1900"/>
          </a:p>
          <a:p>
            <a:pPr marL="457200" lvl="0" indent="-311150" algn="l" rtl="0">
              <a:spcBef>
                <a:spcPts val="1000"/>
              </a:spcBef>
              <a:spcAft>
                <a:spcPts val="0"/>
              </a:spcAft>
              <a:buSzPts val="1300"/>
              <a:buChar char="◉"/>
            </a:pPr>
            <a:r>
              <a:rPr lang="en" sz="1900"/>
              <a:t>Open “</a:t>
            </a:r>
            <a:r>
              <a:rPr lang="en" sz="1900" b="1"/>
              <a:t>Microsoft Excel</a:t>
            </a:r>
            <a:r>
              <a:rPr lang="en" sz="1900"/>
              <a:t>”</a:t>
            </a:r>
            <a:endParaRPr sz="19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9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900"/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900"/>
              <a:t>If you can’t find it or it doesn’t open, let us know!</a:t>
            </a:r>
            <a:endParaRPr sz="1900"/>
          </a:p>
        </p:txBody>
      </p:sp>
      <p:pic>
        <p:nvPicPr>
          <p:cNvPr id="508" name="Google Shape;50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7725" y="1445875"/>
            <a:ext cx="1167225" cy="1167225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p18"/>
          <p:cNvSpPr/>
          <p:nvPr/>
        </p:nvSpPr>
        <p:spPr>
          <a:xfrm rot="-482167">
            <a:off x="3828004" y="1519616"/>
            <a:ext cx="1078497" cy="332532"/>
          </a:xfrm>
          <a:custGeom>
            <a:avLst/>
            <a:gdLst/>
            <a:ahLst/>
            <a:cxnLst/>
            <a:rect l="l" t="t" r="r" b="b"/>
            <a:pathLst>
              <a:path w="43139" h="13301" extrusionOk="0">
                <a:moveTo>
                  <a:pt x="0" y="13301"/>
                </a:moveTo>
                <a:cubicBezTo>
                  <a:pt x="0" y="5950"/>
                  <a:pt x="12702" y="2378"/>
                  <a:pt x="19910" y="3820"/>
                </a:cubicBezTo>
                <a:cubicBezTo>
                  <a:pt x="22754" y="4389"/>
                  <a:pt x="25786" y="8991"/>
                  <a:pt x="24177" y="11404"/>
                </a:cubicBezTo>
                <a:cubicBezTo>
                  <a:pt x="23034" y="13118"/>
                  <a:pt x="19157" y="13592"/>
                  <a:pt x="18014" y="11878"/>
                </a:cubicBezTo>
                <a:cubicBezTo>
                  <a:pt x="16092" y="8995"/>
                  <a:pt x="19180" y="3946"/>
                  <a:pt x="22280" y="2397"/>
                </a:cubicBezTo>
                <a:cubicBezTo>
                  <a:pt x="27094" y="-9"/>
                  <a:pt x="33584" y="-958"/>
                  <a:pt x="38398" y="1449"/>
                </a:cubicBezTo>
                <a:cubicBezTo>
                  <a:pt x="40300" y="2400"/>
                  <a:pt x="41237" y="4765"/>
                  <a:pt x="43139" y="5716"/>
                </a:cubicBezTo>
              </a:path>
            </a:pathLst>
          </a:cu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20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What is Public Interest Technology?</a:t>
            </a:r>
            <a:endParaRPr sz="3000"/>
          </a:p>
        </p:txBody>
      </p:sp>
      <p:sp>
        <p:nvSpPr>
          <p:cNvPr id="522" name="Google Shape;522;p20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523" name="Google Shape;523;p20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Let’s watch this </a:t>
            </a:r>
            <a:r>
              <a:rPr lang="en" u="sng" dirty="0">
                <a:solidFill>
                  <a:schemeClr val="accent2"/>
                </a:solidFill>
                <a:hlinkClick r:id="rId3"/>
              </a:rPr>
              <a:t>video</a:t>
            </a:r>
            <a:r>
              <a:rPr lang="en" dirty="0"/>
              <a:t> first! </a:t>
            </a:r>
            <a:endParaRPr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21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Public Interest Technology</a:t>
            </a:r>
            <a:endParaRPr sz="3000"/>
          </a:p>
        </p:txBody>
      </p:sp>
      <p:sp>
        <p:nvSpPr>
          <p:cNvPr id="529" name="Google Shape;529;p21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530" name="Google Shape;530;p21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600"/>
              </a:spcBef>
              <a:spcAft>
                <a:spcPts val="0"/>
              </a:spcAft>
              <a:buSzPts val="1100"/>
              <a:buChar char="◉"/>
            </a:pPr>
            <a:r>
              <a:rPr lang="en"/>
              <a:t>The study and application of technology expertise to advance the public interest. </a:t>
            </a:r>
            <a:endParaRPr/>
          </a:p>
          <a:p>
            <a:pPr marL="914400" lvl="1" indent="-298450" algn="l" rtl="0">
              <a:spcBef>
                <a:spcPts val="1000"/>
              </a:spcBef>
              <a:spcAft>
                <a:spcPts val="1000"/>
              </a:spcAft>
              <a:buSzPts val="1100"/>
              <a:buChar char="◉"/>
            </a:pPr>
            <a:r>
              <a:rPr lang="en"/>
              <a:t>This includes all the goods and services communities rely on, like healthcare, education, housing, food, voting rights, security, clean water, healthy ecosystems and more!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22"/>
          <p:cNvSpPr txBox="1">
            <a:spLocks noGrp="1"/>
          </p:cNvSpPr>
          <p:nvPr>
            <p:ph type="title"/>
          </p:nvPr>
        </p:nvSpPr>
        <p:spPr>
          <a:xfrm>
            <a:off x="1028750" y="169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/>
              <a:t>Some Ideas: Technologies</a:t>
            </a:r>
            <a:endParaRPr sz="3000" dirty="0"/>
          </a:p>
        </p:txBody>
      </p:sp>
      <p:sp>
        <p:nvSpPr>
          <p:cNvPr id="536" name="Google Shape;536;p22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2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538" name="Google Shape;53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4475" y="836535"/>
            <a:ext cx="7095051" cy="356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Google Shape;543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5500" y="460975"/>
            <a:ext cx="8113875" cy="4077275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p23"/>
          <p:cNvSpPr txBox="1">
            <a:spLocks noGrp="1"/>
          </p:cNvSpPr>
          <p:nvPr>
            <p:ph type="title"/>
          </p:nvPr>
        </p:nvSpPr>
        <p:spPr>
          <a:xfrm>
            <a:off x="1028750" y="169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/>
              <a:t>Some Ideas: How Tech Helps</a:t>
            </a:r>
            <a:endParaRPr sz="3000" dirty="0"/>
          </a:p>
        </p:txBody>
      </p:sp>
      <p:sp>
        <p:nvSpPr>
          <p:cNvPr id="545" name="Google Shape;545;p23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uince template">
  <a:themeElements>
    <a:clrScheme name="Custom 347">
      <a:dk1>
        <a:srgbClr val="28324A"/>
      </a:dk1>
      <a:lt1>
        <a:srgbClr val="FFFFFF"/>
      </a:lt1>
      <a:dk2>
        <a:srgbClr val="707685"/>
      </a:dk2>
      <a:lt2>
        <a:srgbClr val="E5E5E5"/>
      </a:lt2>
      <a:accent1>
        <a:srgbClr val="00CEF6"/>
      </a:accent1>
      <a:accent2>
        <a:srgbClr val="3C78D8"/>
      </a:accent2>
      <a:accent3>
        <a:srgbClr val="00A7C8"/>
      </a:accent3>
      <a:accent4>
        <a:srgbClr val="8EC400"/>
      </a:accent4>
      <a:accent5>
        <a:srgbClr val="AFF000"/>
      </a:accent5>
      <a:accent6>
        <a:srgbClr val="7F7F7F"/>
      </a:accent6>
      <a:hlink>
        <a:srgbClr val="28324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43286AB34EE94A82E78E6EAEBFD843" ma:contentTypeVersion="19" ma:contentTypeDescription="Create a new document." ma:contentTypeScope="" ma:versionID="60667c2a00ea98f8265fcbef8ea3c097">
  <xsd:schema xmlns:xsd="http://www.w3.org/2001/XMLSchema" xmlns:xs="http://www.w3.org/2001/XMLSchema" xmlns:p="http://schemas.microsoft.com/office/2006/metadata/properties" xmlns:ns1="http://schemas.microsoft.com/sharepoint/v3" xmlns:ns3="2565d629-5299-471d-9195-734900efdc88" xmlns:ns4="e3b91cd2-c31f-4b62-bf0e-c365d7078656" targetNamespace="http://schemas.microsoft.com/office/2006/metadata/properties" ma:root="true" ma:fieldsID="dcea389f95b1745d0e270ea3946ad85a" ns1:_="" ns3:_="" ns4:_="">
    <xsd:import namespace="http://schemas.microsoft.com/sharepoint/v3"/>
    <xsd:import namespace="2565d629-5299-471d-9195-734900efdc88"/>
    <xsd:import namespace="e3b91cd2-c31f-4b62-bf0e-c365d707865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65d629-5299-471d-9195-734900efdc8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b91cd2-c31f-4b62-bf0e-c365d70786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e3b91cd2-c31f-4b62-bf0e-c365d7078656" xsi:nil="true"/>
  </documentManagement>
</p:properties>
</file>

<file path=customXml/itemProps1.xml><?xml version="1.0" encoding="utf-8"?>
<ds:datastoreItem xmlns:ds="http://schemas.openxmlformats.org/officeDocument/2006/customXml" ds:itemID="{A6C5C1C4-2732-435D-AEC4-21F9D3221E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565d629-5299-471d-9195-734900efdc88"/>
    <ds:schemaRef ds:uri="e3b91cd2-c31f-4b62-bf0e-c365d70786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46CA6D5-1C0B-46C4-8D7F-D58FFD5613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3B1457-063D-4576-94E3-848F3A440054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http://purl.org/dc/dcmitype/"/>
    <ds:schemaRef ds:uri="http://schemas.microsoft.com/sharepoint/v3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e3b91cd2-c31f-4b62-bf0e-c365d7078656"/>
    <ds:schemaRef ds:uri="2565d629-5299-471d-9195-734900efdc88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330</Words>
  <Application>Microsoft Office PowerPoint</Application>
  <PresentationFormat>On-screen Show (16:9)</PresentationFormat>
  <Paragraphs>67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Source Sans Pro</vt:lpstr>
      <vt:lpstr>Oswald</vt:lpstr>
      <vt:lpstr>Wingdings</vt:lpstr>
      <vt:lpstr>Quince template</vt:lpstr>
      <vt:lpstr>Data for Healthy Communities: Public Interest Technology</vt:lpstr>
      <vt:lpstr>Agenda</vt:lpstr>
      <vt:lpstr>Ice Breaker: Grab a Roll!</vt:lpstr>
      <vt:lpstr>Grab a Roll!</vt:lpstr>
      <vt:lpstr>Pull out your Computer!</vt:lpstr>
      <vt:lpstr>What is Public Interest Technology?</vt:lpstr>
      <vt:lpstr>Public Interest Technology</vt:lpstr>
      <vt:lpstr>Some Ideas: Technologies</vt:lpstr>
      <vt:lpstr>Some Ideas: How Tech Helps</vt:lpstr>
      <vt:lpstr>Let’s research!</vt:lpstr>
      <vt:lpstr>Things you have to look for…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for Healthy Communities</dc:title>
  <dc:creator>badger.60, Kelsey</dc:creator>
  <cp:lastModifiedBy>badger.60, Kelsey</cp:lastModifiedBy>
  <cp:revision>33</cp:revision>
  <dcterms:modified xsi:type="dcterms:W3CDTF">2025-03-17T15:51:53Z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0x0101001843286AB34EE94A82E78E6EAEBFD843</vt:lpwstr>
  </property>
</Properties>
</file>